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80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3333FF"/>
    <a:srgbClr val="00FF00"/>
    <a:srgbClr val="525252"/>
    <a:srgbClr val="000099"/>
    <a:srgbClr val="FF0000"/>
    <a:srgbClr val="FFCC99"/>
    <a:srgbClr val="FFFF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03" autoAdjust="0"/>
    <p:restoredTop sz="86358" autoAdjust="0"/>
  </p:normalViewPr>
  <p:slideViewPr>
    <p:cSldViewPr>
      <p:cViewPr varScale="1">
        <p:scale>
          <a:sx n="59" d="100"/>
          <a:sy n="59" d="100"/>
        </p:scale>
        <p:origin x="772" y="268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-19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A26C4F2-C1F1-4332-89C7-2955E5623567}" type="datetimeFigureOut">
              <a:rPr lang="en-GB"/>
              <a:pPr>
                <a:defRPr/>
              </a:pPr>
              <a:t>24/04/2025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2896B1-CD4D-45B0-9920-A1358952AA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325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EDC18-05AF-44CF-8901-E1351612FB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20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2B461-291B-4391-AEDC-E6CC076231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8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56CC3-6583-4FCA-AAB5-02746FCE2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64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356A-D20D-4A7C-93CA-E766B5B77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09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52EE4-42FE-406B-B785-2A1242A017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05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A9229-3258-4879-A92F-A73EC3B14D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394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2E957-6E00-46C6-983D-CDDC5CC47F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103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648F5-C172-45FE-AF36-FF3DA0BFFA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89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6F570-D5DB-469F-B28E-9275F186EF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06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2FDA5-89B4-49C6-A27B-055E46D8A3F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4549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9B194-0207-412C-82ED-F4BD0C7343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842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AC29B-2202-495B-B35F-14C80A6050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28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47"/>
            </a:gs>
            <a:gs pos="100000">
              <a:srgbClr val="00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457441B-BCA8-4275-A213-FA1E395C64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Bright plate#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1412875"/>
            <a:ext cx="2728913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Bright plate#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412875"/>
            <a:ext cx="2701925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Bright plate#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412875"/>
            <a:ext cx="2836863" cy="403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26906" y="300553"/>
            <a:ext cx="84886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200" b="1" dirty="0">
                <a:solidFill>
                  <a:srgbClr val="00FF00"/>
                </a:solidFill>
                <a:latin typeface="Calibri" pitchFamily="34" charset="0"/>
              </a:rPr>
              <a:t>Reports of Medical Cases  – Richard Bright - 1827</a:t>
            </a:r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611188" y="908050"/>
            <a:ext cx="79930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5530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7947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TREATMENT OF FOCAL SEGMENTAL GLOMERULOSCLEROSIS</dc:title>
  <dc:creator>The User</dc:creator>
  <cp:lastModifiedBy>John Feehally</cp:lastModifiedBy>
  <cp:revision>309</cp:revision>
  <dcterms:created xsi:type="dcterms:W3CDTF">2003-03-03T05:57:17Z</dcterms:created>
  <dcterms:modified xsi:type="dcterms:W3CDTF">2025-04-24T18:03:24Z</dcterms:modified>
</cp:coreProperties>
</file>